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ytuł i po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y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–Janek Jabłonka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„Wpisz tu cytat.” 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oziom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Tekst tytułowy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środk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pionow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Tekst tytułowy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(na górz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ytuł i punktory ze zdjęc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Tekst tytułowy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nk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djęcie (3 sztuk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Tekst tytułowy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Treść - poziom 1</a:t>
            </a:r>
          </a:p>
          <a:p>
            <a:pPr lvl="1"/>
            <a:r>
              <a:t>Treść - poziom 2</a:t>
            </a:r>
          </a:p>
          <a:p>
            <a:pPr lvl="2"/>
            <a:r>
              <a:t>Treść - poziom 3</a:t>
            </a:r>
          </a:p>
          <a:p>
            <a:pPr lvl="3"/>
            <a:r>
              <a:t>Treść - poziom 4</a:t>
            </a:r>
          </a:p>
          <a:p>
            <a:pPr lvl="4"/>
            <a:r>
              <a:t>Treść - poziom 5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0" name="Shape 12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1" name="8latki gumowe jajko-p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4" name="Shape 12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5" name="8latki gumowe jajko-p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28" name="Shape 12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29" name="8latki gumowe jajko-p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32" name="Shape 13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3" name="8latki gumowe jajko-p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</a:p>
        </p:txBody>
      </p:sp>
      <p:sp>
        <p:nvSpPr>
          <p:cNvPr id="136" name="Shape 13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7" name="6latki Pomiar długości -p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93700" y="0"/>
            <a:ext cx="1379220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